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62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81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91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39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4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28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22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58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75E9-B6D9-4846-9CB0-C1D72D6CE789}" type="datetimeFigureOut">
              <a:rPr lang="es-ES" smtClean="0"/>
              <a:t>03/04/2018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0C4D-A9BF-4B66-AD14-CEF2F16E2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50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Senador Jorge Enrique Robledo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Debate </a:t>
            </a:r>
            <a:r>
              <a:rPr lang="es-ES" dirty="0" err="1" smtClean="0">
                <a:solidFill>
                  <a:schemeClr val="tx1"/>
                </a:solidFill>
              </a:rPr>
              <a:t>Lisama</a:t>
            </a:r>
            <a:r>
              <a:rPr lang="es-ES" dirty="0" smtClean="0">
                <a:solidFill>
                  <a:schemeClr val="tx1"/>
                </a:solidFill>
              </a:rPr>
              <a:t> 158</a:t>
            </a:r>
          </a:p>
        </p:txBody>
      </p:sp>
      <p:pic>
        <p:nvPicPr>
          <p:cNvPr id="2050" name="Picture 2" descr="C:\Users\martha.perdomo\Desktop\2000px-PDA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968552" cy="17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3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Afloramiento a 200 metros pozo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</a:t>
            </a:r>
            <a:br>
              <a:rPr lang="es-ES" sz="3000" dirty="0" smtClean="0"/>
            </a:br>
            <a:r>
              <a:rPr lang="es-ES" sz="3000" dirty="0" smtClean="0"/>
              <a:t>Inicial, 2 de marzo de 2018</a:t>
            </a:r>
            <a:endParaRPr lang="es-ES" sz="3000" dirty="0"/>
          </a:p>
        </p:txBody>
      </p:sp>
      <p:pic>
        <p:nvPicPr>
          <p:cNvPr id="4" name="3 Marcador de contenido" descr="C:\Users\Senado\Downloads\20180331_1203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2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000" dirty="0" smtClean="0"/>
              <a:t>Afloramiento por donde salieron hidrocarburos, agua y lodos</a:t>
            </a:r>
            <a:br>
              <a:rPr lang="es-ES" sz="3000" dirty="0" smtClean="0"/>
            </a:br>
            <a:r>
              <a:rPr lang="es-ES" sz="3000" dirty="0" smtClean="0"/>
              <a:t>12 de marzo de 2018</a:t>
            </a:r>
            <a:br>
              <a:rPr lang="es-ES" sz="3000" dirty="0" smtClean="0"/>
            </a:br>
            <a:r>
              <a:rPr lang="es-ES" sz="3000" dirty="0" smtClean="0"/>
              <a:t>Video del afloramiento</a:t>
            </a:r>
            <a:endParaRPr lang="es-ES" sz="3000" dirty="0"/>
          </a:p>
        </p:txBody>
      </p:sp>
      <p:pic>
        <p:nvPicPr>
          <p:cNvPr id="4" name="3 Marcador de contenido" descr="C:\Users\Senado\Downloads\20180331_12075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41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Distancia entre pozo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 y embalse de </a:t>
            </a:r>
            <a:r>
              <a:rPr lang="es-ES" sz="3000" dirty="0" err="1" smtClean="0"/>
              <a:t>Hidrosogamoso</a:t>
            </a:r>
            <a:endParaRPr lang="es-E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5" y="1600200"/>
            <a:ext cx="80606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6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Corte de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 e </a:t>
            </a:r>
            <a:r>
              <a:rPr lang="es-ES" sz="3000" dirty="0" err="1" smtClean="0"/>
              <a:t>Hidrosogamoso</a:t>
            </a:r>
            <a:endParaRPr lang="es-ES" sz="3000" dirty="0"/>
          </a:p>
        </p:txBody>
      </p:sp>
      <p:pic>
        <p:nvPicPr>
          <p:cNvPr id="4" name="3 Marcador de contenido" descr="C:\Users\Senado\Pictures\Screenshots\Captura de pantalla (8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3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Conexión entre </a:t>
            </a:r>
            <a:r>
              <a:rPr lang="es-ES" sz="3000" dirty="0" err="1" smtClean="0"/>
              <a:t>Hidrosogamoso</a:t>
            </a:r>
            <a:r>
              <a:rPr lang="es-ES" sz="3000" dirty="0" smtClean="0"/>
              <a:t> y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</a:t>
            </a:r>
            <a:endParaRPr lang="es-ES" sz="3000" dirty="0"/>
          </a:p>
        </p:txBody>
      </p:sp>
      <p:pic>
        <p:nvPicPr>
          <p:cNvPr id="4" name="3 Marcador de contenido" descr="C:\Users\Senado\Pictures\Screenshots\Captura de pantalla (9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3" y="1600200"/>
            <a:ext cx="812391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46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Dibujo de la conexión entre </a:t>
            </a:r>
            <a:r>
              <a:rPr lang="es-ES" sz="3000" dirty="0" err="1" smtClean="0"/>
              <a:t>Hidrosogamoso</a:t>
            </a:r>
            <a:r>
              <a:rPr lang="es-ES" sz="3000" dirty="0" smtClean="0"/>
              <a:t> y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</a:t>
            </a:r>
            <a:endParaRPr lang="es-ES" sz="3000" dirty="0"/>
          </a:p>
        </p:txBody>
      </p:sp>
      <p:pic>
        <p:nvPicPr>
          <p:cNvPr id="4" name="3 Marcador de contenido" descr="C:\Users\Senado\Downloads\20180401_1739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0485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55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Conexión de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 e </a:t>
            </a:r>
            <a:r>
              <a:rPr lang="es-ES" sz="3000" dirty="0" err="1" smtClean="0"/>
              <a:t>Hidrosogamoso</a:t>
            </a:r>
            <a:r>
              <a:rPr lang="es-ES" sz="3000" dirty="0" smtClean="0"/>
              <a:t> desde otra perspectiva</a:t>
            </a:r>
            <a:endParaRPr lang="es-ES" sz="3000" dirty="0"/>
          </a:p>
        </p:txBody>
      </p:sp>
      <p:pic>
        <p:nvPicPr>
          <p:cNvPr id="4" name="3 Marcador de contenido" descr="C:\Users\Senado\Pictures\Screenshots\Captura de pantalla (7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74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Quién responde por </a:t>
            </a:r>
            <a:r>
              <a:rPr lang="es-ES" sz="3000" dirty="0" err="1" smtClean="0"/>
              <a:t>Lisama</a:t>
            </a:r>
            <a:r>
              <a:rPr lang="es-ES" sz="3000" dirty="0" smtClean="0"/>
              <a:t> 158</a:t>
            </a:r>
            <a:endParaRPr lang="es-E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¿Solo Ecopetrol?</a:t>
            </a:r>
          </a:p>
          <a:p>
            <a:pPr algn="ctr"/>
            <a:r>
              <a:rPr lang="es-ES" sz="4000" dirty="0" smtClean="0"/>
              <a:t>¿Qué hicieron las otras autoridades?</a:t>
            </a:r>
          </a:p>
          <a:p>
            <a:pPr algn="ctr"/>
            <a:r>
              <a:rPr lang="es-ES" sz="4000" dirty="0" smtClean="0"/>
              <a:t>¿Y la ANH, el </a:t>
            </a:r>
            <a:r>
              <a:rPr lang="es-ES" sz="4000" dirty="0" err="1" smtClean="0"/>
              <a:t>MinMinas</a:t>
            </a:r>
            <a:r>
              <a:rPr lang="es-ES" sz="4000" dirty="0" smtClean="0"/>
              <a:t>, la </a:t>
            </a:r>
            <a:r>
              <a:rPr lang="es-ES" sz="4000" dirty="0" err="1" smtClean="0"/>
              <a:t>Anla</a:t>
            </a:r>
            <a:r>
              <a:rPr lang="es-ES" sz="4000" dirty="0" smtClean="0"/>
              <a:t> y el </a:t>
            </a:r>
            <a:r>
              <a:rPr lang="es-ES" sz="4000" dirty="0" err="1" smtClean="0"/>
              <a:t>MinAbiente</a:t>
            </a:r>
            <a:r>
              <a:rPr lang="es-ES" sz="4000" dirty="0" smtClean="0"/>
              <a:t>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743303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92</Words>
  <Application>Microsoft Office PowerPoint</Application>
  <PresentationFormat>Presentación en pantalla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Senador Jorge Enrique Robledo</vt:lpstr>
      <vt:lpstr>Afloramiento a 200 metros pozo Lisama 158 Inicial, 2 de marzo de 2018</vt:lpstr>
      <vt:lpstr>Afloramiento por donde salieron hidrocarburos, agua y lodos 12 de marzo de 2018 Video del afloramiento</vt:lpstr>
      <vt:lpstr>Distancia entre pozo Lisama 158 y embalse de Hidrosogamoso</vt:lpstr>
      <vt:lpstr>Corte de Lisama 158 e Hidrosogamoso</vt:lpstr>
      <vt:lpstr>Conexión entre Hidrosogamoso y Lisama 158</vt:lpstr>
      <vt:lpstr>Dibujo de la conexión entre Hidrosogamoso y Lisama 158</vt:lpstr>
      <vt:lpstr>Conexión de Lisama 158 e Hidrosogamoso desde otra perspectiva</vt:lpstr>
      <vt:lpstr>Quién responde por Lisama 158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Senador Jorge Enrique Robledio</dc:title>
  <dc:creator>Martha Patricia Perdomo Chamucero</dc:creator>
  <cp:lastModifiedBy>Martha Patricia Perdomo Chamucero</cp:lastModifiedBy>
  <cp:revision>8</cp:revision>
  <dcterms:created xsi:type="dcterms:W3CDTF">2018-04-03T14:17:47Z</dcterms:created>
  <dcterms:modified xsi:type="dcterms:W3CDTF">2018-04-03T19:37:44Z</dcterms:modified>
</cp:coreProperties>
</file>