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7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3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16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66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38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8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05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15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01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16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16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77F17-5AC6-4487-BEA8-98CE1534103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578F-003A-4A63-827A-DE1EC326D7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0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cayó el puente de </a:t>
            </a:r>
            <a:r>
              <a:rPr lang="es-C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Chirajara</a:t>
            </a:r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Jorge Enrique Robledo</a:t>
            </a:r>
          </a:p>
          <a:p>
            <a:r>
              <a:rPr lang="es-C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Senador de la República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artha.perdomo\Desktop\2000px-PDA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968552" cy="17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cayó el puente de </a:t>
            </a:r>
            <a:r>
              <a:rPr lang="es-CO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Chirajara</a:t>
            </a:r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6448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9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cayó el puente de </a:t>
            </a:r>
            <a:r>
              <a:rPr lang="es-CO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Chirajara</a:t>
            </a:r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0551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cayó el puente de </a:t>
            </a:r>
            <a:r>
              <a:rPr lang="es-CO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Chirajara</a:t>
            </a:r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57883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cayó el puente de </a:t>
            </a:r>
            <a:r>
              <a:rPr lang="es-CO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Chirajara</a:t>
            </a:r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84745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se cayó el puente de </a:t>
            </a:r>
            <a:r>
              <a:rPr lang="es-CO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Chirajara</a:t>
            </a:r>
            <a:r>
              <a:rPr lang="es-CO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3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0768"/>
            <a:ext cx="835342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94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67</Words>
  <Application>Microsoft Office PowerPoint</Application>
  <PresentationFormat>Presentación en pantalla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¿Por qué se cayó el puente de Chirajara?</vt:lpstr>
      <vt:lpstr>¿Por qué se cayó el puente de Chirajara?</vt:lpstr>
      <vt:lpstr>¿Por qué se cayó el puente de Chirajara?</vt:lpstr>
      <vt:lpstr>¿Por qué se cayó el puente de Chirajara?</vt:lpstr>
      <vt:lpstr>¿Por qué se cayó el puente de Chirajara?</vt:lpstr>
      <vt:lpstr>¿Por qué se cayó el puente de Chirajara?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se cayó el puente de Chirajara?</dc:title>
  <dc:creator>Juan Pablo Fernandez Marin</dc:creator>
  <cp:lastModifiedBy>Juan Pablo Fernandez Marin</cp:lastModifiedBy>
  <cp:revision>3</cp:revision>
  <cp:lastPrinted>2018-04-24T14:56:27Z</cp:lastPrinted>
  <dcterms:created xsi:type="dcterms:W3CDTF">2018-04-24T14:12:15Z</dcterms:created>
  <dcterms:modified xsi:type="dcterms:W3CDTF">2018-04-24T15:19:38Z</dcterms:modified>
</cp:coreProperties>
</file>